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Shape 167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209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9" name="Shape 239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Shape 240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Shape 28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Shape 33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Shape 3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▫"/>
              <a:defRPr sz="2600" i="1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sz="2600" i="1"/>
            </a:lvl9pPr>
          </a:lstStyle>
          <a:p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sz="6000" b="1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Shape 82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 flipH="1">
            <a:off x="7999697" y="912743"/>
            <a:ext cx="1173078" cy="457797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034525" y="296676"/>
            <a:ext cx="1970215" cy="706191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7224776" y="2535851"/>
            <a:ext cx="1306909" cy="509966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3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-1" y="4553740"/>
            <a:ext cx="9150299" cy="589766"/>
            <a:chOff x="0" y="4278697"/>
            <a:chExt cx="13245946" cy="853743"/>
          </a:xfrm>
        </p:grpSpPr>
        <p:sp>
          <p:nvSpPr>
            <p:cNvPr id="138" name="Shape 138"/>
            <p:cNvSpPr/>
            <p:nvPr/>
          </p:nvSpPr>
          <p:spPr>
            <a:xfrm>
              <a:off x="0" y="4278697"/>
              <a:ext cx="6622971" cy="853743"/>
            </a:xfrm>
            <a:custGeom>
              <a:avLst/>
              <a:gdLst/>
              <a:ahLst/>
              <a:cxnLst/>
              <a:rect l="0" t="0" r="0" b="0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622975" y="4278697"/>
              <a:ext cx="6622971" cy="853743"/>
            </a:xfrm>
            <a:custGeom>
              <a:avLst/>
              <a:gdLst/>
              <a:ahLst/>
              <a:cxnLst/>
              <a:rect l="0" t="0" r="0" b="0"/>
              <a:pathLst>
                <a:path w="285750" h="36835" extrusionOk="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Shape 14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Solutions Inc.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 idx="4294967295"/>
          </p:nvPr>
        </p:nvSpPr>
        <p:spPr>
          <a:xfrm>
            <a:off x="1534850" y="2726350"/>
            <a:ext cx="607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395" name="Shape 395"/>
          <p:cNvSpPr txBox="1">
            <a:spLocks noGrp="1"/>
          </p:cNvSpPr>
          <p:nvPr>
            <p:ph type="subTitle" idx="4294967295"/>
          </p:nvPr>
        </p:nvSpPr>
        <p:spPr>
          <a:xfrm>
            <a:off x="1534850" y="3792555"/>
            <a:ext cx="607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at Loop Solutions would like to thank you for the opportunity to bring your idea to life.</a:t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4890385" y="2502562"/>
            <a:ext cx="268730" cy="25659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Shape 397"/>
          <p:cNvGrpSpPr/>
          <p:nvPr/>
        </p:nvGrpSpPr>
        <p:grpSpPr>
          <a:xfrm>
            <a:off x="4556818" y="1061717"/>
            <a:ext cx="1151330" cy="1151646"/>
            <a:chOff x="6654650" y="3665275"/>
            <a:chExt cx="409100" cy="409125"/>
          </a:xfrm>
        </p:grpSpPr>
        <p:sp>
          <p:nvSpPr>
            <p:cNvPr id="398" name="Shape 3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Shape 400"/>
          <p:cNvGrpSpPr/>
          <p:nvPr/>
        </p:nvGrpSpPr>
        <p:grpSpPr>
          <a:xfrm rot="1056994">
            <a:off x="3446962" y="1967086"/>
            <a:ext cx="760645" cy="760759"/>
            <a:chOff x="570875" y="4322250"/>
            <a:chExt cx="443300" cy="443325"/>
          </a:xfrm>
        </p:grpSpPr>
        <p:sp>
          <p:nvSpPr>
            <p:cNvPr id="401" name="Shape 4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Shape 405"/>
          <p:cNvSpPr/>
          <p:nvPr/>
        </p:nvSpPr>
        <p:spPr>
          <a:xfrm rot="2466893">
            <a:off x="3532597" y="1284781"/>
            <a:ext cx="373377" cy="3565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Shape 406"/>
          <p:cNvSpPr/>
          <p:nvPr/>
        </p:nvSpPr>
        <p:spPr>
          <a:xfrm rot="-1609499">
            <a:off x="4078673" y="1509092"/>
            <a:ext cx="268723" cy="25658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 rot="2926106">
            <a:off x="5707906" y="1712356"/>
            <a:ext cx="201218" cy="1921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Shape 408"/>
          <p:cNvSpPr/>
          <p:nvPr/>
        </p:nvSpPr>
        <p:spPr>
          <a:xfrm rot="-1609636">
            <a:off x="4753339" y="782531"/>
            <a:ext cx="181288" cy="17309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25" y="152400"/>
            <a:ext cx="625035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00" y="152400"/>
            <a:ext cx="5897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13" y="152400"/>
            <a:ext cx="597976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Meet the Team</a:t>
            </a:r>
            <a:endParaRPr sz="4800"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416" y="1224499"/>
            <a:ext cx="977700" cy="97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4">
            <a:alphaModFix/>
          </a:blip>
          <a:srcRect l="5744" r="5744"/>
          <a:stretch/>
        </p:blipFill>
        <p:spPr>
          <a:xfrm>
            <a:off x="6168016" y="1224499"/>
            <a:ext cx="977700" cy="97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8016" y="2768299"/>
            <a:ext cx="977700" cy="97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6">
            <a:alphaModFix/>
          </a:blip>
          <a:srcRect t="12438" b="12446"/>
          <a:stretch/>
        </p:blipFill>
        <p:spPr>
          <a:xfrm>
            <a:off x="3488716" y="2768299"/>
            <a:ext cx="977700" cy="97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7">
            <a:alphaModFix/>
          </a:blip>
          <a:srcRect l="3479" r="3488"/>
          <a:stretch/>
        </p:blipFill>
        <p:spPr>
          <a:xfrm>
            <a:off x="3488716" y="1224499"/>
            <a:ext cx="977700" cy="97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8">
            <a:alphaModFix/>
          </a:blip>
          <a:srcRect l="534" r="524"/>
          <a:stretch/>
        </p:blipFill>
        <p:spPr>
          <a:xfrm>
            <a:off x="809416" y="2768299"/>
            <a:ext cx="977700" cy="97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Shape 308"/>
          <p:cNvSpPr txBox="1">
            <a:spLocks noGrp="1"/>
          </p:cNvSpPr>
          <p:nvPr>
            <p:ph type="ctrTitle" idx="4294967295"/>
          </p:nvPr>
        </p:nvSpPr>
        <p:spPr>
          <a:xfrm>
            <a:off x="1464325" y="1363999"/>
            <a:ext cx="21855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Sam Mallabone</a:t>
            </a:r>
            <a:endParaRPr sz="1400" b="0"/>
          </a:p>
        </p:txBody>
      </p:sp>
      <p:sp>
        <p:nvSpPr>
          <p:cNvPr id="309" name="Shape 309"/>
          <p:cNvSpPr txBox="1">
            <a:spLocks noGrp="1"/>
          </p:cNvSpPr>
          <p:nvPr>
            <p:ph type="ctrTitle" idx="4294967295"/>
          </p:nvPr>
        </p:nvSpPr>
        <p:spPr>
          <a:xfrm>
            <a:off x="4217300" y="1363999"/>
            <a:ext cx="21855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Andrew Black</a:t>
            </a:r>
            <a:endParaRPr sz="1400" b="0"/>
          </a:p>
        </p:txBody>
      </p:sp>
      <p:sp>
        <p:nvSpPr>
          <p:cNvPr id="310" name="Shape 310"/>
          <p:cNvSpPr txBox="1">
            <a:spLocks noGrp="1"/>
          </p:cNvSpPr>
          <p:nvPr>
            <p:ph type="ctrTitle" idx="4294967295"/>
          </p:nvPr>
        </p:nvSpPr>
        <p:spPr>
          <a:xfrm>
            <a:off x="6816525" y="1363999"/>
            <a:ext cx="21855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Jak Terpak</a:t>
            </a:r>
            <a:endParaRPr sz="1400" b="0"/>
          </a:p>
        </p:txBody>
      </p:sp>
      <p:sp>
        <p:nvSpPr>
          <p:cNvPr id="311" name="Shape 311"/>
          <p:cNvSpPr txBox="1">
            <a:spLocks noGrp="1"/>
          </p:cNvSpPr>
          <p:nvPr>
            <p:ph type="ctrTitle" idx="4294967295"/>
          </p:nvPr>
        </p:nvSpPr>
        <p:spPr>
          <a:xfrm>
            <a:off x="1464325" y="2907799"/>
            <a:ext cx="21855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Matt Northmore</a:t>
            </a:r>
            <a:endParaRPr sz="1400" b="0"/>
          </a:p>
        </p:txBody>
      </p:sp>
      <p:sp>
        <p:nvSpPr>
          <p:cNvPr id="312" name="Shape 312"/>
          <p:cNvSpPr txBox="1">
            <a:spLocks noGrp="1"/>
          </p:cNvSpPr>
          <p:nvPr>
            <p:ph type="ctrTitle" idx="4294967295"/>
          </p:nvPr>
        </p:nvSpPr>
        <p:spPr>
          <a:xfrm>
            <a:off x="4217300" y="2907799"/>
            <a:ext cx="21855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Stephanie Pereira</a:t>
            </a:r>
            <a:endParaRPr sz="1400" b="0"/>
          </a:p>
        </p:txBody>
      </p:sp>
      <p:sp>
        <p:nvSpPr>
          <p:cNvPr id="313" name="Shape 313"/>
          <p:cNvSpPr txBox="1">
            <a:spLocks noGrp="1"/>
          </p:cNvSpPr>
          <p:nvPr>
            <p:ph type="ctrTitle" idx="4294967295"/>
          </p:nvPr>
        </p:nvSpPr>
        <p:spPr>
          <a:xfrm>
            <a:off x="6752475" y="2907799"/>
            <a:ext cx="2185500" cy="6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Craig Cook</a:t>
            </a:r>
            <a:endParaRPr sz="1400" b="0"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Problem</a:t>
            </a:r>
            <a:endParaRPr sz="6000"/>
          </a:p>
        </p:txBody>
      </p:sp>
      <p:sp>
        <p:nvSpPr>
          <p:cNvPr id="320" name="Shape 320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Bring injury treatment into the home</a:t>
            </a:r>
            <a:endParaRPr dirty="0"/>
          </a:p>
        </p:txBody>
      </p:sp>
      <p:sp>
        <p:nvSpPr>
          <p:cNvPr id="321" name="Shape 321"/>
          <p:cNvSpPr/>
          <p:nvPr/>
        </p:nvSpPr>
        <p:spPr>
          <a:xfrm>
            <a:off x="4099370" y="722351"/>
            <a:ext cx="945258" cy="784810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4294967295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ctrTitle" idx="4294967295"/>
          </p:nvPr>
        </p:nvSpPr>
        <p:spPr>
          <a:xfrm>
            <a:off x="1275150" y="669920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Solution</a:t>
            </a:r>
            <a:endParaRPr sz="550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5051"/>
          <a:stretch/>
        </p:blipFill>
        <p:spPr>
          <a:xfrm>
            <a:off x="2433430" y="1964825"/>
            <a:ext cx="4277150" cy="14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ctrTitle" idx="4294967295"/>
          </p:nvPr>
        </p:nvSpPr>
        <p:spPr>
          <a:xfrm>
            <a:off x="-816025" y="1556225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Functionality</a:t>
            </a:r>
            <a:endParaRPr sz="3600" b="0"/>
          </a:p>
        </p:txBody>
      </p:sp>
      <p:sp>
        <p:nvSpPr>
          <p:cNvPr id="335" name="Shape 335"/>
          <p:cNvSpPr txBox="1">
            <a:spLocks noGrp="1"/>
          </p:cNvSpPr>
          <p:nvPr>
            <p:ph type="ctrTitle" idx="4294967295"/>
          </p:nvPr>
        </p:nvSpPr>
        <p:spPr>
          <a:xfrm>
            <a:off x="2508400" y="1556218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Scalability</a:t>
            </a:r>
            <a:endParaRPr sz="3600" b="0"/>
          </a:p>
        </p:txBody>
      </p:sp>
      <p:sp>
        <p:nvSpPr>
          <p:cNvPr id="336" name="Shape 336"/>
          <p:cNvSpPr txBox="1">
            <a:spLocks noGrp="1"/>
          </p:cNvSpPr>
          <p:nvPr>
            <p:ph type="ctrTitle" idx="4294967295"/>
          </p:nvPr>
        </p:nvSpPr>
        <p:spPr>
          <a:xfrm>
            <a:off x="907050" y="3218897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Usability</a:t>
            </a:r>
            <a:endParaRPr sz="3600" b="0"/>
          </a:p>
        </p:txBody>
      </p:sp>
      <p:sp>
        <p:nvSpPr>
          <p:cNvPr id="337" name="Shape 33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ctrTitle" idx="4294967295"/>
          </p:nvPr>
        </p:nvSpPr>
        <p:spPr>
          <a:xfrm>
            <a:off x="907050" y="276543"/>
            <a:ext cx="73299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Design Goals</a:t>
            </a:r>
            <a:endParaRPr sz="4800"/>
          </a:p>
        </p:txBody>
      </p:sp>
      <p:grpSp>
        <p:nvGrpSpPr>
          <p:cNvPr id="339" name="Shape 339"/>
          <p:cNvGrpSpPr/>
          <p:nvPr/>
        </p:nvGrpSpPr>
        <p:grpSpPr>
          <a:xfrm>
            <a:off x="2479530" y="2310248"/>
            <a:ext cx="738792" cy="591107"/>
            <a:chOff x="5255200" y="3006475"/>
            <a:chExt cx="511700" cy="378575"/>
          </a:xfrm>
        </p:grpSpPr>
        <p:sp>
          <p:nvSpPr>
            <p:cNvPr id="340" name="Shape 340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42" name="Shape 342"/>
          <p:cNvGrpSpPr/>
          <p:nvPr/>
        </p:nvGrpSpPr>
        <p:grpSpPr>
          <a:xfrm>
            <a:off x="5904428" y="2322207"/>
            <a:ext cx="537832" cy="567201"/>
            <a:chOff x="5300400" y="3670175"/>
            <a:chExt cx="421300" cy="399325"/>
          </a:xfrm>
        </p:grpSpPr>
        <p:sp>
          <p:nvSpPr>
            <p:cNvPr id="343" name="Shape 3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48" name="Shape 348"/>
          <p:cNvSpPr/>
          <p:nvPr/>
        </p:nvSpPr>
        <p:spPr>
          <a:xfrm>
            <a:off x="4322469" y="3934456"/>
            <a:ext cx="499066" cy="567182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Key Features</a:t>
            </a:r>
            <a:endParaRPr sz="4800"/>
          </a:p>
        </p:txBody>
      </p:sp>
      <p:sp>
        <p:nvSpPr>
          <p:cNvPr id="355" name="Shape 355"/>
          <p:cNvSpPr txBox="1">
            <a:spLocks noGrp="1"/>
          </p:cNvSpPr>
          <p:nvPr>
            <p:ph type="body" idx="4294967295"/>
          </p:nvPr>
        </p:nvSpPr>
        <p:spPr>
          <a:xfrm>
            <a:off x="957900" y="2016675"/>
            <a:ext cx="3614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Clr>
                <a:srgbClr val="002E8C"/>
              </a:buClr>
              <a:buSzPts val="2200"/>
              <a:buFont typeface="Fira Sans"/>
              <a:buChar char="-"/>
            </a:pPr>
            <a:r>
              <a:rPr lang="en" b="1">
                <a:solidFill>
                  <a:srgbClr val="002E8C"/>
                </a:solidFill>
                <a:latin typeface="Fira Sans"/>
                <a:ea typeface="Fira Sans"/>
                <a:cs typeface="Fira Sans"/>
                <a:sym typeface="Fira Sans"/>
              </a:rPr>
              <a:t>Intuitive Dashboards</a:t>
            </a:r>
            <a:endParaRPr b="1">
              <a:solidFill>
                <a:srgbClr val="002E8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body" idx="4294967295"/>
          </p:nvPr>
        </p:nvSpPr>
        <p:spPr>
          <a:xfrm>
            <a:off x="957900" y="3227475"/>
            <a:ext cx="3614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Clr>
                <a:srgbClr val="002E8C"/>
              </a:buClr>
              <a:buSzPts val="2200"/>
              <a:buFont typeface="Fira Sans"/>
              <a:buChar char="-"/>
            </a:pPr>
            <a:r>
              <a:rPr lang="en" b="1">
                <a:solidFill>
                  <a:srgbClr val="002E8C"/>
                </a:solidFill>
                <a:latin typeface="Fira Sans"/>
                <a:ea typeface="Fira Sans"/>
                <a:cs typeface="Fira Sans"/>
                <a:sym typeface="Fira Sans"/>
              </a:rPr>
              <a:t>Fluid Navigation</a:t>
            </a:r>
            <a:endParaRPr b="1">
              <a:solidFill>
                <a:srgbClr val="002E8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" name="Shape 357"/>
          <p:cNvSpPr txBox="1">
            <a:spLocks noGrp="1"/>
          </p:cNvSpPr>
          <p:nvPr>
            <p:ph type="body" idx="4294967295"/>
          </p:nvPr>
        </p:nvSpPr>
        <p:spPr>
          <a:xfrm>
            <a:off x="4572000" y="2016675"/>
            <a:ext cx="3614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Clr>
                <a:srgbClr val="002E8C"/>
              </a:buClr>
              <a:buSzPts val="2200"/>
              <a:buFont typeface="Fira Sans"/>
              <a:buChar char="-"/>
            </a:pPr>
            <a:r>
              <a:rPr lang="en" b="1">
                <a:solidFill>
                  <a:srgbClr val="002E8C"/>
                </a:solidFill>
                <a:latin typeface="Fira Sans"/>
                <a:ea typeface="Fira Sans"/>
                <a:cs typeface="Fira Sans"/>
                <a:sym typeface="Fira Sans"/>
              </a:rPr>
              <a:t>Concise Notification System</a:t>
            </a:r>
            <a:endParaRPr b="1">
              <a:solidFill>
                <a:srgbClr val="002E8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body" idx="4294967295"/>
          </p:nvPr>
        </p:nvSpPr>
        <p:spPr>
          <a:xfrm>
            <a:off x="4572000" y="3227475"/>
            <a:ext cx="3614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Clr>
                <a:srgbClr val="002E8C"/>
              </a:buClr>
              <a:buSzPts val="2200"/>
              <a:buFont typeface="Fira Sans"/>
              <a:buChar char="-"/>
            </a:pPr>
            <a:r>
              <a:rPr lang="en" b="1">
                <a:solidFill>
                  <a:srgbClr val="002E8C"/>
                </a:solidFill>
                <a:latin typeface="Fira Sans"/>
                <a:ea typeface="Fira Sans"/>
                <a:cs typeface="Fira Sans"/>
                <a:sym typeface="Fira Sans"/>
              </a:rPr>
              <a:t>User Experience</a:t>
            </a:r>
            <a:endParaRPr b="1">
              <a:solidFill>
                <a:srgbClr val="002E8C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9" name="Shape 359"/>
          <p:cNvSpPr/>
          <p:nvPr/>
        </p:nvSpPr>
        <p:spPr>
          <a:xfrm rot="1077355">
            <a:off x="1094299" y="21817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0" name="Shape 360"/>
          <p:cNvSpPr/>
          <p:nvPr/>
        </p:nvSpPr>
        <p:spPr>
          <a:xfrm rot="1077355">
            <a:off x="1094299" y="33925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1" name="Shape 361"/>
          <p:cNvSpPr/>
          <p:nvPr/>
        </p:nvSpPr>
        <p:spPr>
          <a:xfrm rot="1077355">
            <a:off x="4724799" y="21817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62" name="Shape 362"/>
          <p:cNvSpPr/>
          <p:nvPr/>
        </p:nvSpPr>
        <p:spPr>
          <a:xfrm rot="1077355">
            <a:off x="4724799" y="33925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1635450" y="393600"/>
            <a:ext cx="58731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All System Features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628400" y="1249725"/>
            <a:ext cx="38667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Authenticate User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Change Password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Dynamic Forms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User Accounts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Complete Assessment Test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Book Appointment (Upload Image, Fill-in Injury form)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Assign Patient Plan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Complete Exercises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Create New Account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Make Payment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Visualize Treatment Results</a:t>
            </a:r>
            <a:endParaRPr sz="18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0" name="Shape 370"/>
          <p:cNvSpPr txBox="1"/>
          <p:nvPr/>
        </p:nvSpPr>
        <p:spPr>
          <a:xfrm>
            <a:off x="4631950" y="1213250"/>
            <a:ext cx="4322700" cy="3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Patient Profiles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Client Dashboard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Physio Dashboard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Admin Dashboard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Forgot Password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Update Personal Information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Ask An Expert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Personal Calendar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Generate Patient Reports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Rehabilitation Plans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Exercises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Assessment Tests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Manage Findings and Outcomes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76" name="Shape 376"/>
          <p:cNvSpPr txBox="1"/>
          <p:nvPr/>
        </p:nvSpPr>
        <p:spPr>
          <a:xfrm>
            <a:off x="1177350" y="350000"/>
            <a:ext cx="6789300" cy="11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Not Implemented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2362500" y="1768950"/>
            <a:ext cx="4419000" cy="1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73763"/>
                </a:solidFill>
              </a:rPr>
              <a:t>None</a:t>
            </a:r>
            <a:endParaRPr sz="9600" b="1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1698750" y="393600"/>
            <a:ext cx="57465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Future Enhancements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058200" y="1495150"/>
            <a:ext cx="42132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Integrated Video Conferencing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3058200" y="2325125"/>
            <a:ext cx="4113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Full Calendar Synchronization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86" name="Shape 386"/>
          <p:cNvSpPr/>
          <p:nvPr/>
        </p:nvSpPr>
        <p:spPr>
          <a:xfrm rot="1077355">
            <a:off x="2578549" y="15387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87" name="Shape 387"/>
          <p:cNvSpPr/>
          <p:nvPr/>
        </p:nvSpPr>
        <p:spPr>
          <a:xfrm rot="1077355">
            <a:off x="2578549" y="23582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3058200" y="3134150"/>
            <a:ext cx="41130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Enhanced Phone Usability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89" name="Shape 389"/>
          <p:cNvSpPr/>
          <p:nvPr/>
        </p:nvSpPr>
        <p:spPr>
          <a:xfrm rot="1077355">
            <a:off x="2578549" y="3177748"/>
            <a:ext cx="335870" cy="33584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164</Words>
  <Application>Microsoft Office PowerPoint</Application>
  <PresentationFormat>On-screen Show (16:9)</PresentationFormat>
  <Paragraphs>65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Fira Sans</vt:lpstr>
      <vt:lpstr>Fira Sans Light</vt:lpstr>
      <vt:lpstr>Verges template</vt:lpstr>
      <vt:lpstr>Loop Solutions Inc.</vt:lpstr>
      <vt:lpstr>Meet the Team</vt:lpstr>
      <vt:lpstr>Problem</vt:lpstr>
      <vt:lpstr>Solution</vt:lpstr>
      <vt:lpstr>Functionality</vt:lpstr>
      <vt:lpstr>Key Features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 Solutions Inc.</dc:title>
  <dc:creator>Andy</dc:creator>
  <cp:lastModifiedBy>Andrew Black</cp:lastModifiedBy>
  <cp:revision>3</cp:revision>
  <dcterms:modified xsi:type="dcterms:W3CDTF">2018-04-10T06:31:13Z</dcterms:modified>
</cp:coreProperties>
</file>